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308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9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98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2064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84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47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Student Homelessness in </a:t>
            </a:r>
            <a:b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New York City Public Schools</a:t>
            </a:r>
            <a: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/>
            </a:r>
            <a:b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District 9, SY 2015–16</a:t>
            </a:r>
            <a:endParaRPr lang="en-US" sz="3000" b="1" cap="none" dirty="0">
              <a:solidFill>
                <a:schemeClr val="bg2">
                  <a:lumMod val="25000"/>
                </a:schemeClr>
              </a:solidFill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197909"/>
            <a:ext cx="12226807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Percentage of Homeless Students in Districts in the Bronx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six school districts in the Bronx, District 9 had the </a:t>
            </a:r>
            <a:r>
              <a:rPr lang="en-US" sz="2200" b="1" dirty="0" smtClean="0"/>
              <a:t>highest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00" y="1434750"/>
            <a:ext cx="6705600" cy="4184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</a:t>
            </a:r>
            <a:r>
              <a:rPr lang="en-US" sz="2200" dirty="0"/>
              <a:t>9</a:t>
            </a:r>
            <a:r>
              <a:rPr lang="en-US" sz="2200" dirty="0" smtClean="0"/>
              <a:t>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350" y="1248684"/>
            <a:ext cx="6470650" cy="4161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White students were most at risk of experiencing homelessness in District 9.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Student Homelessness by Race and Ethnicity in District 9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706396"/>
            <a:ext cx="6362700" cy="3776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English Language Learners in District 9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Over 1 in 4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was an English Language Learner.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1" y="1460471"/>
            <a:ext cx="7226300" cy="4199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Mid-Year School Transfers in District 9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3467100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Nearly a quarter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</a:t>
            </a:r>
            <a:r>
              <a:rPr lang="en-US" sz="2200" smtClean="0">
                <a:cs typeface="Helvetica"/>
              </a:rPr>
              <a:t>mid-year transfer rate </a:t>
            </a:r>
            <a:r>
              <a:rPr lang="en-US" sz="2200" dirty="0" smtClean="0">
                <a:cs typeface="Helvetica"/>
              </a:rPr>
              <a:t>at 31%.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200" y="1136650"/>
            <a:ext cx="6223000" cy="4000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9</a:t>
            </a:r>
            <a:endParaRPr lang="en-US" sz="3800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9.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50" y="1403350"/>
            <a:ext cx="6667500" cy="3670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9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9 </a:t>
            </a:r>
            <a:r>
              <a:rPr lang="en-US" sz="2200" b="1" dirty="0" smtClean="0"/>
              <a:t>ranks in the middle </a:t>
            </a:r>
            <a:r>
              <a:rPr lang="en-US" sz="2200" dirty="0" smtClean="0"/>
              <a:t>for chronic absenteeism among homeless students.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Suspensions of Homeless Students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i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n District 9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9, </a:t>
            </a:r>
            <a:r>
              <a:rPr lang="en-US" sz="2200" b="1" dirty="0" smtClean="0"/>
              <a:t>students living in shelters had the highest suspension rate at 3.0%.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1059751"/>
            <a:ext cx="6629400" cy="396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Homeless Students in District 9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9, a higher percentage of homeless students </a:t>
            </a:r>
            <a:r>
              <a:rPr lang="en-US" sz="2200" dirty="0"/>
              <a:t>received IEP services late compared to low-income, housed students.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06" y="1253312"/>
            <a:ext cx="7344894" cy="45647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126107" cy="5309487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</a:t>
            </a:r>
          </a:p>
          <a:p>
            <a:pPr marL="0" indent="0">
              <a:buNone/>
            </a:pPr>
            <a:r>
              <a:rPr lang="en-US" sz="2200" dirty="0" smtClean="0"/>
              <a:t>SY 2015–16.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Math Test Proficiency Rates in District 9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9, </a:t>
            </a:r>
            <a:r>
              <a:rPr lang="en-US" sz="2200" b="1" dirty="0" smtClean="0">
                <a:latin typeface="Helvetica"/>
                <a:cs typeface="Helvetica"/>
              </a:rPr>
              <a:t>less than 20% of currently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342" y="1473200"/>
            <a:ext cx="6827104" cy="46139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English Language Arts Test Proficiency Rates in District 9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38956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20% of currently 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061" y="1578500"/>
            <a:ext cx="7017239" cy="4718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</a:t>
            </a:r>
            <a:r>
              <a:rPr lang="en-US" sz="2200" dirty="0"/>
              <a:t>the graduation rate for homeless students living in shelter during all of high school was similar to that of low-income housed students</a:t>
            </a:r>
            <a:r>
              <a:rPr lang="en-US" sz="2200" b="1" dirty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Dropout Rates for Homeless Students in District 9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9 among homeless students was over two times the citywide rate.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853" y="1092708"/>
            <a:ext cx="7210447" cy="4894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Graduation Rates for Homeless Students in District 9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9 was 59%.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128" y="1515585"/>
            <a:ext cx="6372172" cy="44257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 smtClean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5596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842" y="177800"/>
            <a:ext cx="4398524" cy="629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44" y="177800"/>
            <a:ext cx="487303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415" y="546360"/>
            <a:ext cx="7816785" cy="572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744444" cy="5537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088167" cy="5612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Citywide, pre-K enrollment improved by 17% for children who have been homeless. However, the majority of school districts </a:t>
            </a:r>
            <a:r>
              <a:rPr lang="en-US" sz="2200" b="1" dirty="0"/>
              <a:t>enrolled fewer homeless pre-K students than would be expected</a:t>
            </a:r>
            <a:r>
              <a:rPr lang="en-US" sz="2200" dirty="0"/>
              <a:t>.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93" y="1056349"/>
            <a:ext cx="4894014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102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7,800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9.</a:t>
            </a:r>
            <a:endParaRPr lang="en-US" sz="2200" dirty="0"/>
          </a:p>
          <a:p>
            <a:pPr marL="0" indent="0">
              <a:buNone/>
            </a:pPr>
            <a:endParaRPr lang="en-US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4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9"/>
            <a:ext cx="11950700" cy="52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72C62"/>
                </a:solidFill>
                <a:cs typeface="Founders Grotesk Medium"/>
              </a:rPr>
              <a:t>Student Homelessness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in District 9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331" y="1223953"/>
            <a:ext cx="5610469" cy="5209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Where Do Homeless Students Sleep in District 9?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3,287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4,160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351 students lived in another temporary setting.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1153705"/>
            <a:ext cx="5943600" cy="24117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Homelessness and Poverty Among Students in District 9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20%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6%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00" y="1596856"/>
            <a:ext cx="6235700" cy="29383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8718</TotalTime>
  <Words>1451</Words>
  <Application>Microsoft Macintosh PowerPoint</Application>
  <PresentationFormat>Widescreen</PresentationFormat>
  <Paragraphs>144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9,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9?</vt:lpstr>
      <vt:lpstr>Homelessness and Poverty Among Students in District 9</vt:lpstr>
      <vt:lpstr>Percentage of Homeless Students in Districts in the Bronx </vt:lpstr>
      <vt:lpstr>Young Students Are Most At Risk</vt:lpstr>
      <vt:lpstr>Student Homelessness by Race and Ethnicity in District 9</vt:lpstr>
      <vt:lpstr>English Language Learners in District 9 </vt:lpstr>
      <vt:lpstr>Impacts of Student Homelessness </vt:lpstr>
      <vt:lpstr>Mid-Year School Transfers in District 9</vt:lpstr>
      <vt:lpstr>Chronic Absenteeism Among Homeless Students in District 9</vt:lpstr>
      <vt:lpstr>Chronic Absenteeism Among Homeless Students in District 9</vt:lpstr>
      <vt:lpstr>Suspensions of Homeless Students in District 9</vt:lpstr>
      <vt:lpstr>Additional Needs of Homeless Students in District 9</vt:lpstr>
      <vt:lpstr>Additional Needs of Students Experiencing Homelessness</vt:lpstr>
      <vt:lpstr>3rd–8th Grade State Math Test Proficiency Rates in District 9</vt:lpstr>
      <vt:lpstr>3rd–8th Grade State English Language Arts Test Proficiency Rates in District 9</vt:lpstr>
      <vt:lpstr>Providing Support and Identifying Opportunities </vt:lpstr>
      <vt:lpstr>Dropout Rates for Homeless Students in District 9 </vt:lpstr>
      <vt:lpstr>Graduation Rates for Homeless Students in District 9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532</cp:revision>
  <cp:lastPrinted>2017-09-18T19:32:46Z</cp:lastPrinted>
  <dcterms:created xsi:type="dcterms:W3CDTF">2016-02-09T16:48:50Z</dcterms:created>
  <dcterms:modified xsi:type="dcterms:W3CDTF">2017-11-13T15:03:45Z</dcterms:modified>
</cp:coreProperties>
</file>