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308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9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tlin Greer" initials="K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97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24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13T11:34:33.185" idx="1">
    <p:pos x="10" y="10"/>
    <p:text>Check percentages--I found different ones for formerly homeless (14% in the Atlas Excel sheet) and always housed, no free lunch (23% on p. 61 of the Atlas and 26% in the Excel).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4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Student Homelessness in </a:t>
            </a:r>
            <a:b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5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New York City Public Schools</a:t>
            </a:r>
            <a: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/>
            </a:r>
            <a:br>
              <a:rPr lang="en-US" sz="6000" b="1" cap="none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</a:br>
            <a:r>
              <a:rPr lang="en-US" sz="3000" b="1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District 7, </a:t>
            </a: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cs typeface="Founders Grotesk Medium"/>
              </a:rPr>
              <a:t>SY 2015–16</a:t>
            </a:r>
            <a:endParaRPr lang="en-US" sz="3000" b="1" cap="none" dirty="0">
              <a:solidFill>
                <a:schemeClr val="bg2">
                  <a:lumMod val="25000"/>
                </a:schemeClr>
              </a:solidFill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9" y="1855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Percentage of Homeless Students in Districts in the Bronx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</a:t>
            </a:r>
            <a:r>
              <a:rPr lang="en-US" sz="2200" smtClean="0"/>
              <a:t>six school </a:t>
            </a:r>
            <a:r>
              <a:rPr lang="en-US" sz="2200" dirty="0" smtClean="0"/>
              <a:t>districts in the Bronx, District 7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050" y="1654292"/>
            <a:ext cx="6953250" cy="42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</a:t>
            </a:r>
            <a:r>
              <a:rPr lang="en-US" sz="2200" dirty="0"/>
              <a:t>7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0" y="1275090"/>
            <a:ext cx="6381750" cy="40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Students who identified as any other race or ethnicity were most at risk of experiencing homelessness in District 7.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Student Homelessness by Race and Ethnicity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73" y="1739297"/>
            <a:ext cx="6864350" cy="415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English Language Learners in District 7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1 in 4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was an English Language Learner.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180027"/>
            <a:ext cx="8032750" cy="45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3467100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Nearly a quarter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33%.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961" y="1142222"/>
            <a:ext cx="65913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7</a:t>
            </a:r>
            <a:endParaRPr lang="en-US" sz="3800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7.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00" y="1155700"/>
            <a:ext cx="6451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Chronic Absenteeism Among Homeless Students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7 </a:t>
            </a:r>
            <a:r>
              <a:rPr lang="en-US" sz="2200" b="1" dirty="0" smtClean="0"/>
              <a:t>ranks extremely high</a:t>
            </a:r>
            <a:r>
              <a:rPr lang="en-US" sz="2200" dirty="0"/>
              <a:t> </a:t>
            </a:r>
            <a:r>
              <a:rPr lang="en-US" sz="2200" dirty="0" smtClean="0"/>
              <a:t>for chronic absenteeism among homeless students compared to other 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Suspensions of Homeless Students </a:t>
            </a:r>
            <a:r>
              <a:rPr lang="en-US" b="1" dirty="0">
                <a:solidFill>
                  <a:srgbClr val="072C62"/>
                </a:solidFill>
                <a:cs typeface="Founders Grotesk Medium"/>
              </a:rPr>
              <a:t>i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7, </a:t>
            </a:r>
            <a:r>
              <a:rPr lang="en-US" sz="2200" b="1" dirty="0" smtClean="0"/>
              <a:t>the</a:t>
            </a:r>
            <a:r>
              <a:rPr lang="en-US" sz="2200" dirty="0" smtClean="0"/>
              <a:t> </a:t>
            </a:r>
            <a:r>
              <a:rPr lang="en-US" sz="2200" b="1" dirty="0" smtClean="0"/>
              <a:t>suspension rate for homeless students was 3.3%</a:t>
            </a:r>
            <a:r>
              <a:rPr lang="en-US" sz="2200" dirty="0" smtClean="0"/>
              <a:t>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259347"/>
            <a:ext cx="65786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Homeless Students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7, </a:t>
            </a:r>
            <a:r>
              <a:rPr lang="en-US" sz="2200" dirty="0"/>
              <a:t>a higher percentage of homeless students received IEP services late compared to low-income, housed students.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63" y="1219200"/>
            <a:ext cx="7313431" cy="451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126107" cy="5309487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</a:t>
            </a:r>
          </a:p>
          <a:p>
            <a:pPr marL="0" indent="0">
              <a:buNone/>
            </a:pPr>
            <a:r>
              <a:rPr lang="en-US" sz="2200" dirty="0" smtClean="0"/>
              <a:t>SY 2015–16.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0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Math Test Proficiency Rates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7, </a:t>
            </a:r>
            <a:r>
              <a:rPr lang="en-US" sz="2200" b="1" dirty="0" smtClean="0">
                <a:latin typeface="Helvetica"/>
                <a:cs typeface="Helvetica"/>
              </a:rPr>
              <a:t>less than 15% of currently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667" y="1593867"/>
            <a:ext cx="6885233" cy="461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638956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20% of currently 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90" y="1767461"/>
            <a:ext cx="6951348" cy="47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the graduation rate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was similar to that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Dropout Rates for Homeless Students in District 7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7 among homeless students was almost three times the citywide rate.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07"/>
          <a:stretch/>
        </p:blipFill>
        <p:spPr>
          <a:xfrm>
            <a:off x="4940299" y="1033782"/>
            <a:ext cx="6575423" cy="443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Graduation Rates for Homeless Students in District 7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7 was 47%.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39" y="1596891"/>
            <a:ext cx="6790361" cy="458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 smtClean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 smtClean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  <a:p>
            <a:pP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960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586" y="149432"/>
            <a:ext cx="4585514" cy="6479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923" y="247706"/>
            <a:ext cx="4556478" cy="63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97" y="635000"/>
            <a:ext cx="7880976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670" y="821554"/>
            <a:ext cx="3759430" cy="55596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5792" y="6413271"/>
            <a:ext cx="7954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51667" cy="5727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Citywide, pre-K enrollment improved by 17% for children who have been homeless. However, the majority of school districts </a:t>
            </a:r>
            <a:r>
              <a:rPr lang="en-US" sz="2200" b="1" dirty="0"/>
              <a:t>enrolled fewer homeless pre-K students than would be expected</a:t>
            </a:r>
            <a:r>
              <a:rPr lang="en-US" sz="2200" dirty="0"/>
              <a:t>.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01" y="904159"/>
            <a:ext cx="5219700" cy="56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102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3,500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7.</a:t>
            </a:r>
            <a:endParaRPr lang="en-US" sz="2200" dirty="0"/>
          </a:p>
          <a:p>
            <a:pPr marL="0" indent="0">
              <a:buNone/>
            </a:pPr>
            <a:endParaRPr lang="en-US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4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9"/>
            <a:ext cx="11950700" cy="520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72C62"/>
                </a:solidFill>
                <a:cs typeface="Founders Grotesk Medium"/>
              </a:rPr>
              <a:t>Student Homelessness 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283" y="1082600"/>
            <a:ext cx="5614017" cy="51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Where Do Homeless Students Sleep in District 7?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1,514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1,745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281 students lived in another temporary setting.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13" y="1112987"/>
            <a:ext cx="5365750" cy="218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Homelessness and Poverty Among Students in District 7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17</a:t>
            </a:r>
            <a:r>
              <a:rPr lang="en-US" sz="2200" smtClean="0"/>
              <a:t>% were </a:t>
            </a:r>
            <a:r>
              <a:rPr lang="en-US" sz="2200" dirty="0" smtClean="0"/>
              <a:t>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6%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1692" y="64336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093" y="1384298"/>
            <a:ext cx="5547307" cy="26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8505</TotalTime>
  <Words>1458</Words>
  <Application>Microsoft Macintosh PowerPoint</Application>
  <PresentationFormat>Widescreen</PresentationFormat>
  <Paragraphs>144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7,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7?</vt:lpstr>
      <vt:lpstr>Homelessness and Poverty Among Students in District 7</vt:lpstr>
      <vt:lpstr>Percentage of Homeless Students in Districts in the Bronx </vt:lpstr>
      <vt:lpstr>Young Students Are Most At Risk</vt:lpstr>
      <vt:lpstr>Student Homelessness by Race and Ethnicity in District 7</vt:lpstr>
      <vt:lpstr>English Language Learners in District 7 </vt:lpstr>
      <vt:lpstr>Impacts of Student Homelessness </vt:lpstr>
      <vt:lpstr>Mid-Year School Transfers in District 7</vt:lpstr>
      <vt:lpstr>Chronic Absenteeism Among Homeless Students in District 7</vt:lpstr>
      <vt:lpstr>Chronic Absenteeism Among Homeless Students in District 7</vt:lpstr>
      <vt:lpstr>Suspensions of Homeless Students in District 7</vt:lpstr>
      <vt:lpstr>Additional Needs of Homeless Students in District 7</vt:lpstr>
      <vt:lpstr>Additional Needs of Students Experiencing Homelessness</vt:lpstr>
      <vt:lpstr>3rd–8th Grade State Math Test Proficiency Rates in District 7</vt:lpstr>
      <vt:lpstr>3rd–8th Grade State English Language Arts Test Proficiency Rates in District 7</vt:lpstr>
      <vt:lpstr>Providing Support and Identifying Opportunities </vt:lpstr>
      <vt:lpstr>Dropout Rates for Homeless Students in District 7 </vt:lpstr>
      <vt:lpstr>Graduation Rates for Homeless Students in District 7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528</cp:revision>
  <cp:lastPrinted>2017-09-18T19:32:46Z</cp:lastPrinted>
  <dcterms:created xsi:type="dcterms:W3CDTF">2016-02-09T16:48:50Z</dcterms:created>
  <dcterms:modified xsi:type="dcterms:W3CDTF">2017-11-13T14:49:51Z</dcterms:modified>
</cp:coreProperties>
</file>