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3"/>
  </p:notesMasterIdLst>
  <p:handoutMasterIdLst>
    <p:handoutMasterId r:id="rId24"/>
  </p:handoutMasterIdLst>
  <p:sldIdLst>
    <p:sldId id="278" r:id="rId2"/>
    <p:sldId id="279" r:id="rId3"/>
    <p:sldId id="280" r:id="rId4"/>
    <p:sldId id="271" r:id="rId5"/>
    <p:sldId id="297" r:id="rId6"/>
    <p:sldId id="291" r:id="rId7"/>
    <p:sldId id="290" r:id="rId8"/>
    <p:sldId id="296" r:id="rId9"/>
    <p:sldId id="268" r:id="rId10"/>
    <p:sldId id="272" r:id="rId11"/>
    <p:sldId id="270" r:id="rId12"/>
    <p:sldId id="293" r:id="rId13"/>
    <p:sldId id="282" r:id="rId14"/>
    <p:sldId id="277" r:id="rId15"/>
    <p:sldId id="273" r:id="rId16"/>
    <p:sldId id="298" r:id="rId17"/>
    <p:sldId id="294" r:id="rId18"/>
    <p:sldId id="307" r:id="rId19"/>
    <p:sldId id="305" r:id="rId20"/>
    <p:sldId id="308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72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79,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Middle Schoolers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Middle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79.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47" y="1200027"/>
            <a:ext cx="8016522" cy="4580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were most at risk of experiencing homelessness in District 79.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79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06" y="1263844"/>
            <a:ext cx="7506216" cy="4425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</a:t>
            </a:r>
            <a:r>
              <a:rPr lang="en-US" b="1" dirty="0" smtClean="0">
                <a:cs typeface="Founders Grotesk Medium"/>
              </a:rPr>
              <a:t>Learners in District 79</a:t>
            </a:r>
            <a:endParaRPr lang="en-US" b="1" dirty="0">
              <a:solidFill>
                <a:srgbClr val="FF000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A quarter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180027"/>
            <a:ext cx="7375428" cy="4665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79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60%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79%.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12" y="1483507"/>
            <a:ext cx="5950776" cy="1909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09200" y="3410468"/>
            <a:ext cx="134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75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3 out of 4 students living in shelters were chronically absent in District 79.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55" y="3358083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1" y="1557272"/>
            <a:ext cx="6135589" cy="1716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9410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 Chronic Absenteeism in District 79</a:t>
            </a:r>
            <a:endParaRPr lang="en-US" b="1" dirty="0">
              <a:cs typeface="Founders Grotesk Medium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12496"/>
              </p:ext>
            </p:extLst>
          </p:nvPr>
        </p:nvGraphicFramePr>
        <p:xfrm>
          <a:off x="157163" y="1685922"/>
          <a:ext cx="11844336" cy="2927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937"/>
                <a:gridCol w="2908300"/>
                <a:gridCol w="2387600"/>
                <a:gridCol w="3492499"/>
              </a:tblGrid>
              <a:tr h="460943">
                <a:tc>
                  <a:txBody>
                    <a:bodyPr/>
                    <a:lstStyle/>
                    <a:p>
                      <a:r>
                        <a:rPr lang="en-US" dirty="0" smtClean="0"/>
                        <a:t>School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Student Population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Homeless Students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Homeless</a:t>
                      </a:r>
                      <a:r>
                        <a:rPr lang="en-US" baseline="0" dirty="0" smtClean="0"/>
                        <a:t> Chronically Absent</a:t>
                      </a:r>
                      <a:endParaRPr lang="en-US" dirty="0"/>
                    </a:p>
                  </a:txBody>
                  <a:tcPr/>
                </a:tc>
              </a:tr>
              <a:tr h="623661">
                <a:tc>
                  <a:txBody>
                    <a:bodyPr/>
                    <a:lstStyle/>
                    <a:p>
                      <a:r>
                        <a:rPr lang="en-US" dirty="0" smtClean="0"/>
                        <a:t>School for Cooperative Technical</a:t>
                      </a:r>
                      <a:r>
                        <a:rPr lang="en-US" baseline="0" dirty="0" smtClean="0"/>
                        <a:t> Education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1.5%</a:t>
                      </a:r>
                      <a:endParaRPr lang="en-US" dirty="0"/>
                    </a:p>
                  </a:txBody>
                  <a:tcPr anchor="ctr"/>
                </a:tc>
              </a:tr>
              <a:tr h="456719">
                <a:tc>
                  <a:txBody>
                    <a:bodyPr/>
                    <a:lstStyle/>
                    <a:p>
                      <a:r>
                        <a:rPr lang="en-US" dirty="0" smtClean="0"/>
                        <a:t>Restart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15.8%</a:t>
                      </a:r>
                      <a:endParaRPr lang="en-US" dirty="0"/>
                    </a:p>
                  </a:txBody>
                  <a:tcPr anchor="ctr"/>
                </a:tc>
              </a:tr>
              <a:tr h="456719">
                <a:tc>
                  <a:txBody>
                    <a:bodyPr/>
                    <a:lstStyle/>
                    <a:p>
                      <a:r>
                        <a:rPr lang="en-US" dirty="0" smtClean="0"/>
                        <a:t>East River Academy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73.6%</a:t>
                      </a:r>
                      <a:endParaRPr lang="en-US" dirty="0"/>
                    </a:p>
                  </a:txBody>
                  <a:tcPr anchor="ctr"/>
                </a:tc>
              </a:tr>
              <a:tr h="456719">
                <a:tc>
                  <a:txBody>
                    <a:bodyPr/>
                    <a:lstStyle/>
                    <a:p>
                      <a:r>
                        <a:rPr lang="en-US" dirty="0" smtClean="0"/>
                        <a:t>GED Plus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6,539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66.6%</a:t>
                      </a:r>
                      <a:endParaRPr lang="en-US" dirty="0"/>
                    </a:p>
                  </a:txBody>
                  <a:tcPr anchor="ctr"/>
                </a:tc>
              </a:tr>
              <a:tr h="456719">
                <a:tc>
                  <a:txBody>
                    <a:bodyPr/>
                    <a:lstStyle/>
                    <a:p>
                      <a:r>
                        <a:rPr lang="en-US" dirty="0" smtClean="0"/>
                        <a:t>Passages Academy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72.6%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79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79, </a:t>
            </a:r>
            <a:r>
              <a:rPr lang="en-US" sz="2200" b="1" dirty="0" smtClean="0"/>
              <a:t>students living in shelters had the highest suspension rate at 5.6%.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14" y="2134134"/>
            <a:ext cx="5898471" cy="1835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15" y="244762"/>
            <a:ext cx="4289481" cy="5695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59" y="305449"/>
            <a:ext cx="4345641" cy="5546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63" y="1752600"/>
            <a:ext cx="2659552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70477" cy="55626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231900"/>
            <a:ext cx="7940740" cy="46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88461" cy="5602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10210800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 Citywide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951853"/>
            <a:ext cx="3202467" cy="5583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654100"/>
            <a:ext cx="4356100" cy="28290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1,300</a:t>
            </a:r>
            <a:r>
              <a:rPr lang="en-US" sz="2200" dirty="0" smtClean="0"/>
              <a:t> currently </a:t>
            </a:r>
            <a:r>
              <a:rPr lang="en-US" sz="2200" dirty="0"/>
              <a:t>homeless </a:t>
            </a:r>
            <a:r>
              <a:rPr lang="en-US" sz="2200" smtClean="0"/>
              <a:t>students enrolled </a:t>
            </a:r>
            <a:r>
              <a:rPr lang="en-US" sz="2200" dirty="0"/>
              <a:t>in </a:t>
            </a:r>
            <a:r>
              <a:rPr lang="en-US" sz="2200" dirty="0" smtClean="0"/>
              <a:t>District 79.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5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</a:t>
            </a:r>
            <a:r>
              <a:rPr lang="en-US" b="1" dirty="0" smtClean="0">
                <a:cs typeface="Founders Grotesk Medium"/>
              </a:rPr>
              <a:t>79</a:t>
            </a:r>
            <a:r>
              <a:rPr lang="en-US" b="1" smtClean="0">
                <a:cs typeface="Founders Grotesk Medium"/>
              </a:rPr>
              <a:t>: Citywide Alternative Schools and Programs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18" y="1447799"/>
            <a:ext cx="4957306" cy="4792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79?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443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373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549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78" y="1538844"/>
            <a:ext cx="6303274" cy="234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79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13%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6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25" y="1724261"/>
            <a:ext cx="6369891" cy="275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3157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 79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2523393" cy="3298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79 has a </a:t>
            </a:r>
            <a:r>
              <a:rPr lang="en-US" sz="2200" b="1" dirty="0" smtClean="0"/>
              <a:t>homelessness rate of 13%, </a:t>
            </a:r>
            <a:r>
              <a:rPr lang="en-US" sz="2200" dirty="0" smtClean="0"/>
              <a:t>four points higher than the citywide average of 9%.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67" y="1137977"/>
            <a:ext cx="8309658" cy="4991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9603</TotalTime>
  <Words>978</Words>
  <Application>Microsoft Macintosh PowerPoint</Application>
  <PresentationFormat>Widescreen</PresentationFormat>
  <Paragraphs>127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79, SY 2015–16</vt:lpstr>
      <vt:lpstr>Student Homelessness in NYC </vt:lpstr>
      <vt:lpstr>Where Do Homeless Students Sleep?</vt:lpstr>
      <vt:lpstr>Most Children Are Homeless for More Than One School Year</vt:lpstr>
      <vt:lpstr>Young Students Are Most at Risk Citywide</vt:lpstr>
      <vt:lpstr>PowerPoint Presentation</vt:lpstr>
      <vt:lpstr>Where Do Homeless Students Sleep in District 79?</vt:lpstr>
      <vt:lpstr>Homelessness and Poverty Among Students in District 79</vt:lpstr>
      <vt:lpstr>Percentage of Homeless Students in District 79 </vt:lpstr>
      <vt:lpstr>Middle Schoolers Are Most At Risk</vt:lpstr>
      <vt:lpstr>Student Homelessness by Race and Ethnicity in District 79</vt:lpstr>
      <vt:lpstr>English Language Learners in District 79</vt:lpstr>
      <vt:lpstr>Impacts of Student Homelessness </vt:lpstr>
      <vt:lpstr>Mid-Year School Transfers in District 79</vt:lpstr>
      <vt:lpstr>Chronic Absenteeism Among Homeless Students in District 75</vt:lpstr>
      <vt:lpstr>Homeless Chronic Absenteeism in District 79</vt:lpstr>
      <vt:lpstr>Suspensions of Homeless Students in District 79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Kaitlin Greer</cp:lastModifiedBy>
  <cp:revision>614</cp:revision>
  <cp:lastPrinted>2017-09-18T19:32:46Z</cp:lastPrinted>
  <dcterms:created xsi:type="dcterms:W3CDTF">2016-02-09T16:48:50Z</dcterms:created>
  <dcterms:modified xsi:type="dcterms:W3CDTF">2017-12-07T16:58:36Z</dcterms:modified>
</cp:coreProperties>
</file>