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3" r:id="rId20"/>
    <p:sldId id="275" r:id="rId21"/>
    <p:sldId id="292" r:id="rId22"/>
    <p:sldId id="286" r:id="rId23"/>
    <p:sldId id="276" r:id="rId24"/>
    <p:sldId id="301" r:id="rId25"/>
    <p:sldId id="307" r:id="rId26"/>
    <p:sldId id="305" r:id="rId27"/>
    <p:sldId id="306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72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rgbClr val="002060"/>
                </a:solidFill>
                <a:cs typeface="Founders Grotesk Medium"/>
              </a:rPr>
              <a:t>District 26, SY 2015–16</a:t>
            </a:r>
            <a:endParaRPr lang="en-US" sz="3000" b="1" cap="none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86948"/>
            <a:ext cx="11453900" cy="1325722"/>
          </a:xfrm>
        </p:spPr>
        <p:txBody>
          <a:bodyPr>
            <a:noAutofit/>
          </a:bodyPr>
          <a:lstStyle/>
          <a:p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Percentage of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 Students in Districts </a:t>
            </a:r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in </a:t>
            </a:r>
            <a:r>
              <a:rPr lang="en-US" b="1" smtClean="0">
                <a:solidFill>
                  <a:srgbClr val="002060"/>
                </a:solidFill>
                <a:cs typeface="Founders Grotesk Medium"/>
              </a:rPr>
              <a:t>Queens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school districts in Queens, District 26 had the </a:t>
            </a:r>
            <a:r>
              <a:rPr lang="en-US" sz="2200" b="1" dirty="0" smtClean="0"/>
              <a:t>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22" y="1344388"/>
            <a:ext cx="7415977" cy="4370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Middle and high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26.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014582"/>
            <a:ext cx="7775790" cy="5047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students who identify with another racial or ethnic group were most at risk of experiencing homelessness in District 26.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Student Homelessness by Race and Ethnicity 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157540"/>
            <a:ext cx="7501889" cy="4917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English Language Learners in District 26</a:t>
            </a:r>
            <a:br>
              <a:rPr lang="en-US" b="1" dirty="0" smtClean="0">
                <a:solidFill>
                  <a:srgbClr val="002060"/>
                </a:solidFill>
                <a:cs typeface="Founders Grotesk Medium"/>
              </a:rPr>
            </a:b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out of 4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1" y="1091125"/>
            <a:ext cx="7885301" cy="4898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Mid-Year School Transfers 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Almost 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21%.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227582"/>
            <a:ext cx="6362700" cy="2202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1400" y="3410468"/>
            <a:ext cx="152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26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65% of students living in shelters were chronically absent in District 26.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343055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25798"/>
            <a:ext cx="5791200" cy="2189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26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26 </a:t>
            </a:r>
            <a:r>
              <a:rPr lang="en-US" sz="2200" b="1" dirty="0" smtClean="0"/>
              <a:t>ranks low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02060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has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26, </a:t>
            </a:r>
            <a:r>
              <a:rPr lang="en-US" sz="2200" b="1" dirty="0" smtClean="0"/>
              <a:t>students living in shelters had the highest suspension rate at 7.9%.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42762"/>
            <a:ext cx="6578600" cy="2308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693" y="1016000"/>
            <a:ext cx="5189607" cy="537525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 Grade State Math Test Proficiency Rates 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26, </a:t>
            </a:r>
            <a:r>
              <a:rPr lang="en-US" sz="2200" b="1" dirty="0" smtClean="0">
                <a:latin typeface="Helvetica"/>
                <a:cs typeface="Helvetica"/>
              </a:rPr>
              <a:t>over half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15" y="1244351"/>
            <a:ext cx="7787686" cy="4673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02060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 Grade State English Language Arts Test Proficiency Rates 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half of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08" y="1681577"/>
            <a:ext cx="7648292" cy="4376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Dropout Rates for Homeless Students in District 26</a:t>
            </a:r>
            <a:br>
              <a:rPr lang="en-US" b="1" dirty="0" smtClean="0">
                <a:solidFill>
                  <a:srgbClr val="002060"/>
                </a:solidFill>
                <a:cs typeface="Founders Grotesk Medium"/>
              </a:rPr>
            </a:b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26 among homeless students was over two times higher than the rate for housed, non-low income students.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94" y="1156764"/>
            <a:ext cx="7779906" cy="4520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26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26 was 79%.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298740"/>
            <a:ext cx="7516859" cy="453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5" y="381000"/>
            <a:ext cx="4347339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4" y="381000"/>
            <a:ext cx="4210839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3" y="640015"/>
            <a:ext cx="7323570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9044" cy="5499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056926" cy="5555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4" y="1027513"/>
            <a:ext cx="4811663" cy="519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800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26.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25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84" y="1082599"/>
            <a:ext cx="5395433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Where Do Homeless Students Sleep in District 26?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63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703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57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13" y="1612900"/>
            <a:ext cx="6207487" cy="233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Homelessness and Poverty Among Students in District 26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2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2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700577"/>
            <a:ext cx="6191250" cy="2688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9281</TotalTime>
  <Words>1403</Words>
  <Application>Microsoft Macintosh PowerPoint</Application>
  <PresentationFormat>Widescreen</PresentationFormat>
  <Paragraphs>142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26,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26?</vt:lpstr>
      <vt:lpstr>Homelessness and Poverty Among Students in District 26</vt:lpstr>
      <vt:lpstr>Percentage of Homeless Students in Districts in Queens </vt:lpstr>
      <vt:lpstr>Young Students Are Most At Risk</vt:lpstr>
      <vt:lpstr>Student Homelessness by Race and Ethnicity in District 26</vt:lpstr>
      <vt:lpstr>English Language Learners in District 26 </vt:lpstr>
      <vt:lpstr>Impacts of Student Homelessness </vt:lpstr>
      <vt:lpstr>Mid-Year School Transfers in District 26</vt:lpstr>
      <vt:lpstr>Chronic Absenteeism Among Homeless Students in District 26</vt:lpstr>
      <vt:lpstr>Chronic Absenteeism Among Homeless Students in District 26</vt:lpstr>
      <vt:lpstr>Suspensions of Homeless Students in District 26</vt:lpstr>
      <vt:lpstr>Additional Needs of Students Experiencing Homelessness</vt:lpstr>
      <vt:lpstr>3rd–8th Grade State Math Test Proficiency Rates in District 26</vt:lpstr>
      <vt:lpstr>3rd–8th Grade State English Language Arts Test Proficiency Rates in District 26</vt:lpstr>
      <vt:lpstr>Providing Support and Identifying Opportunities </vt:lpstr>
      <vt:lpstr>Dropout Rates for Homeless Students in District 26 </vt:lpstr>
      <vt:lpstr>Graduation Rates for Homeless Students in District 26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589</cp:revision>
  <cp:lastPrinted>2017-10-25T18:46:16Z</cp:lastPrinted>
  <dcterms:created xsi:type="dcterms:W3CDTF">2016-02-09T16:48:50Z</dcterms:created>
  <dcterms:modified xsi:type="dcterms:W3CDTF">2017-11-08T18:46:04Z</dcterms:modified>
</cp:coreProperties>
</file>