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8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6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90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20,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1379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 of Homeless Students in Districts in Brooklyn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20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lowest percent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06" y="1397000"/>
            <a:ext cx="7265894" cy="426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20.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150224"/>
            <a:ext cx="7607299" cy="4587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and Asian students were most at risk of experiencing homelessness in District 20.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20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078428"/>
            <a:ext cx="7478361" cy="4717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20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Over half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180027"/>
            <a:ext cx="7073255" cy="4460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19%.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59" y="1259356"/>
            <a:ext cx="6308882" cy="228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58400" y="3410468"/>
            <a:ext cx="13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20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half of students living in shelters were chronically absent in District 20.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325811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54255"/>
            <a:ext cx="5791200" cy="2132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20 </a:t>
            </a:r>
            <a:r>
              <a:rPr lang="en-US" sz="2200" b="1" dirty="0" smtClean="0"/>
              <a:t>ranks low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20, </a:t>
            </a:r>
            <a:r>
              <a:rPr lang="en-US" sz="2200" b="1" dirty="0" smtClean="0"/>
              <a:t>students living in shelters had the highest suspension rate at 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25" y="1516951"/>
            <a:ext cx="6498250" cy="2360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</a:t>
            </a:r>
            <a:r>
              <a:rPr lang="en-US" b="1" dirty="0" smtClean="0">
                <a:cs typeface="Founders Grotesk Medium"/>
              </a:rPr>
              <a:t>20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 smtClean="0"/>
              <a:t>20</a:t>
            </a:r>
            <a:r>
              <a:rPr lang="en-US" sz="2200" dirty="0" smtClean="0"/>
              <a:t>, </a:t>
            </a:r>
            <a:r>
              <a:rPr lang="en-US" sz="2200" dirty="0"/>
              <a:t>a higher percentage of homeless students received IEP services late compared with low-income housed 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6" y="1221703"/>
            <a:ext cx="6997263" cy="4547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6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353172" cy="554467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20, </a:t>
            </a:r>
            <a:r>
              <a:rPr lang="en-US" sz="2200" b="1" dirty="0" smtClean="0">
                <a:latin typeface="Helvetica"/>
                <a:cs typeface="Helvetica"/>
              </a:rPr>
              <a:t>less than half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5" y="1231900"/>
            <a:ext cx="7587945" cy="4690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40%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551843"/>
            <a:ext cx="7340599" cy="4457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20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20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1205594"/>
            <a:ext cx="7518400" cy="476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20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20 was 62%.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977900"/>
            <a:ext cx="7622656" cy="5099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2" y="88900"/>
            <a:ext cx="4308766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13" y="88900"/>
            <a:ext cx="4235081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38" y="640015"/>
            <a:ext cx="7291439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97049" cy="5615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51887" cy="5728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/>
              <a:t>3,000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20.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13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20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36" y="1082599"/>
            <a:ext cx="5591938" cy="5434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20?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167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2,755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77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84" y="1789690"/>
            <a:ext cx="6600416" cy="2502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20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6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2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06" y="1672522"/>
            <a:ext cx="6909394" cy="3066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9279</TotalTime>
  <Words>1445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20,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20?</vt:lpstr>
      <vt:lpstr>Homelessness and Poverty Among Students in District 20</vt:lpstr>
      <vt:lpstr>Percent of Homeless Students in Districts in Brooklyn </vt:lpstr>
      <vt:lpstr>Young Students Are Most At Risk</vt:lpstr>
      <vt:lpstr>Student Homelessness by Race and Ethnicity in District 20</vt:lpstr>
      <vt:lpstr>English Language Learners in District 20 </vt:lpstr>
      <vt:lpstr>Impacts of Student Homelessness </vt:lpstr>
      <vt:lpstr>Mid-Year School Transfers in District 20</vt:lpstr>
      <vt:lpstr>Chronic Absenteeism Among Homeless Students in District 20</vt:lpstr>
      <vt:lpstr>Chronic Absenteeism Among Homeless Students in District 20</vt:lpstr>
      <vt:lpstr>Suspensions of Homeless Students in District 20</vt:lpstr>
      <vt:lpstr>Additional Needs of Homeless Students in District 20</vt:lpstr>
      <vt:lpstr>Additional Needs of Students Experiencing Homelessness</vt:lpstr>
      <vt:lpstr>3rd–8th Grade State Math Test Proficiency Rates in District 20</vt:lpstr>
      <vt:lpstr>3rd–8th Grade State English Language Arts Test Proficiency Rates in District 20</vt:lpstr>
      <vt:lpstr>Providing Support and Identifying Opportunities </vt:lpstr>
      <vt:lpstr>Dropout Rates for Homeless Students in District 20 </vt:lpstr>
      <vt:lpstr>Graduation Rates for Homeless Students in District 20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574</cp:revision>
  <cp:lastPrinted>2017-09-18T19:32:46Z</cp:lastPrinted>
  <dcterms:created xsi:type="dcterms:W3CDTF">2016-02-09T16:48:50Z</dcterms:created>
  <dcterms:modified xsi:type="dcterms:W3CDTF">2017-11-13T15:31:02Z</dcterms:modified>
</cp:coreProperties>
</file>