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0"/>
  </p:notesMasterIdLst>
  <p:handoutMasterIdLst>
    <p:handoutMasterId r:id="rId31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3" r:id="rId20"/>
    <p:sldId id="275" r:id="rId21"/>
    <p:sldId id="292" r:id="rId22"/>
    <p:sldId id="286" r:id="rId23"/>
    <p:sldId id="276" r:id="rId24"/>
    <p:sldId id="301" r:id="rId25"/>
    <p:sldId id="307" r:id="rId26"/>
    <p:sldId id="305" r:id="rId27"/>
    <p:sldId id="306" r:id="rId28"/>
    <p:sldId id="30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69" autoAdjust="0"/>
    <p:restoredTop sz="83030" autoAdjust="0"/>
  </p:normalViewPr>
  <p:slideViewPr>
    <p:cSldViewPr snapToGrid="0" snapToObjects="1">
      <p:cViewPr>
        <p:scale>
          <a:sx n="110" d="100"/>
          <a:sy n="110" d="100"/>
        </p:scale>
        <p:origin x="1536" y="6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Relationship Id="rId3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18,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2226807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Percentage of Homeless Students in Districts in Brooklyn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twelve school districts in Brooklyn, District 18 ranks </a:t>
            </a:r>
            <a:r>
              <a:rPr lang="en-US" sz="2200" b="1" dirty="0" smtClean="0"/>
              <a:t>in the middle </a:t>
            </a:r>
            <a:r>
              <a:rPr lang="en-US" sz="2200" dirty="0" smtClean="0"/>
              <a:t>for percentage 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68" y="1282700"/>
            <a:ext cx="7386831" cy="43310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and middle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18.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81" y="975124"/>
            <a:ext cx="7881917" cy="4962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Hispanic students were most at risk of experiencing homelessness in District 18.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18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42" y="1064945"/>
            <a:ext cx="7773980" cy="4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064945"/>
            <a:ext cx="7773980" cy="4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18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7%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96" y="1180027"/>
            <a:ext cx="7931003" cy="47693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18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Nearly a quarter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</a:t>
            </a:r>
            <a:r>
              <a:rPr lang="en-US" sz="2200" smtClean="0">
                <a:cs typeface="Helvetica"/>
              </a:rPr>
              <a:t>transfer rate at </a:t>
            </a:r>
            <a:r>
              <a:rPr lang="en-US" sz="2200" dirty="0" smtClean="0">
                <a:cs typeface="Helvetica"/>
              </a:rPr>
              <a:t>30%.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384485"/>
            <a:ext cx="6362700" cy="2107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58400" y="3410468"/>
            <a:ext cx="139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18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18.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59" y="3378470"/>
            <a:ext cx="6031589" cy="1237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0" y="1307357"/>
            <a:ext cx="6443616" cy="20322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18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18 </a:t>
            </a:r>
            <a:r>
              <a:rPr lang="en-US" sz="2200" b="1" dirty="0" smtClean="0"/>
              <a:t>ranks moderately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18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18, </a:t>
            </a:r>
            <a:r>
              <a:rPr lang="en-US" sz="2200" b="1" dirty="0" smtClean="0"/>
              <a:t>students living in shelters had the highest suspension rate at 7.2%.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46" y="3877212"/>
            <a:ext cx="6091207" cy="125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50" y="1714385"/>
            <a:ext cx="6578600" cy="21628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4" y="990600"/>
            <a:ext cx="5353172" cy="5544675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18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18, </a:t>
            </a:r>
            <a:r>
              <a:rPr lang="en-US" sz="2200" b="1" dirty="0" smtClean="0">
                <a:latin typeface="Helvetica"/>
                <a:cs typeface="Helvetica"/>
              </a:rPr>
              <a:t>15% or fewer of all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37" y="1034961"/>
            <a:ext cx="8046162" cy="4937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18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a quarter </a:t>
            </a:r>
            <a:r>
              <a:rPr lang="en-US" sz="2400" b="1" smtClean="0">
                <a:latin typeface="Helvetica"/>
                <a:cs typeface="Helvetica"/>
              </a:rPr>
              <a:t>of all </a:t>
            </a:r>
            <a:r>
              <a:rPr lang="en-US" sz="2400" b="1" dirty="0" smtClean="0">
                <a:latin typeface="Helvetica"/>
                <a:cs typeface="Helvetica"/>
              </a:rPr>
              <a:t>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1622924"/>
            <a:ext cx="7162800" cy="441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to those 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18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18 among homeless students was almost one and a half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04" y="1134060"/>
            <a:ext cx="8055897" cy="4583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18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18 was 52%.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803" y="1105157"/>
            <a:ext cx="7747596" cy="4724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80" y="152400"/>
            <a:ext cx="4330729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22" y="152400"/>
            <a:ext cx="4167663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28" y="640015"/>
            <a:ext cx="7314060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823030" cy="56536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982" y="807232"/>
            <a:ext cx="3209380" cy="5832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306" y="866660"/>
            <a:ext cx="5152324" cy="5672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1,500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18.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8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18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09" y="1082599"/>
            <a:ext cx="5392983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18?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580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820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154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20" y="1572240"/>
            <a:ext cx="7042180" cy="2642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18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</a:t>
            </a:r>
            <a:r>
              <a:rPr lang="en-US" sz="2200" dirty="0"/>
              <a:t>9</a:t>
            </a:r>
            <a:r>
              <a:rPr lang="en-US" sz="2200" dirty="0" smtClean="0"/>
              <a:t>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4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93" y="1536699"/>
            <a:ext cx="6984607" cy="3085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9261</TotalTime>
  <Words>1398</Words>
  <Application>Microsoft Macintosh PowerPoint</Application>
  <PresentationFormat>Widescreen</PresentationFormat>
  <Paragraphs>142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18,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18?</vt:lpstr>
      <vt:lpstr>Homelessness and Poverty Among Students in District 18</vt:lpstr>
      <vt:lpstr>Percentage of Homeless Students in Districts in Brooklyn </vt:lpstr>
      <vt:lpstr>Young Students Are Most At Risk</vt:lpstr>
      <vt:lpstr>Student Homelessness by Race and Ethnicity in District 18</vt:lpstr>
      <vt:lpstr>English Language Learners in District 18 </vt:lpstr>
      <vt:lpstr>Impacts of Student Homelessness </vt:lpstr>
      <vt:lpstr>Mid-Year School Transfers in District 18</vt:lpstr>
      <vt:lpstr>Chronic Absenteeism Among Homeless Students in District 18</vt:lpstr>
      <vt:lpstr>Chronic Absenteeism Among Homeless Students in District 18</vt:lpstr>
      <vt:lpstr>Suspensions of Homeless Students in District 18</vt:lpstr>
      <vt:lpstr>Additional Needs of Students Experiencing Homelessness</vt:lpstr>
      <vt:lpstr>3rd–8th Grade State Math Test Proficiency Rates in District 18</vt:lpstr>
      <vt:lpstr>3rd–8th Grade State English Language Arts Test Proficiency Rates in District 18</vt:lpstr>
      <vt:lpstr>Providing Support and Identifying Opportunities </vt:lpstr>
      <vt:lpstr>Dropout Rates for Homeless Students in District 18 </vt:lpstr>
      <vt:lpstr>Graduation Rates for Homeless Students in District 18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577</cp:revision>
  <cp:lastPrinted>2017-09-18T19:32:46Z</cp:lastPrinted>
  <dcterms:created xsi:type="dcterms:W3CDTF">2016-02-09T16:48:50Z</dcterms:created>
  <dcterms:modified xsi:type="dcterms:W3CDTF">2017-11-08T18:41:06Z</dcterms:modified>
</cp:coreProperties>
</file>