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7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14,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the Brooklyn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14 was ranked in the middle for percentage 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540636"/>
            <a:ext cx="7302499" cy="428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Young Students Are Most At Risk</a:t>
            </a:r>
            <a:endParaRPr lang="en-US" b="1" dirty="0"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14.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1" y="1063060"/>
            <a:ext cx="7746998" cy="4844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14.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14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89" y="1069079"/>
            <a:ext cx="7226411" cy="4950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14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20%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64" y="1261791"/>
            <a:ext cx="7179140" cy="4535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20%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28%.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79599"/>
            <a:ext cx="6362700" cy="2117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52" y="3611304"/>
            <a:ext cx="5403903" cy="1109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48" y="3611304"/>
            <a:ext cx="5403903" cy="11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14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14.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4" y="3457773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56" y="1448053"/>
            <a:ext cx="6369456" cy="1955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14 </a:t>
            </a:r>
            <a:r>
              <a:rPr lang="en-US" sz="2200" b="1" dirty="0" smtClean="0"/>
              <a:t>ranks high-moderate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14, </a:t>
            </a:r>
            <a:r>
              <a:rPr lang="en-US" sz="2200" b="1" dirty="0" smtClean="0"/>
              <a:t>students living in shelters had the highest suspension rate at 7.8%.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1724767"/>
            <a:ext cx="6578600" cy="2152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4020263"/>
            <a:ext cx="5778500" cy="11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14, a higher percentage of homeless students received IEP services late compared with low-income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00" y="1388456"/>
            <a:ext cx="6746365" cy="4315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456307" cy="56515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14, </a:t>
            </a:r>
            <a:r>
              <a:rPr lang="en-US" sz="2200" b="1" dirty="0" smtClean="0">
                <a:latin typeface="Helvetica"/>
                <a:cs typeface="Helvetica"/>
              </a:rPr>
              <a:t>less than 20%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036074"/>
            <a:ext cx="7407913" cy="5045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1" y="1747803"/>
            <a:ext cx="6819898" cy="4381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of </a:t>
            </a:r>
            <a:r>
              <a:rPr lang="en-US" sz="2200" dirty="0" smtClean="0"/>
              <a:t>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14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14 among homeless students was just under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79" y="1286680"/>
            <a:ext cx="7634020" cy="4656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cs typeface="Founders Grotesk Medium"/>
              </a:rPr>
              <a:t>Graduation Rates for Homeless Students in District 14</a:t>
            </a:r>
            <a:br>
              <a:rPr lang="en-US" b="1" dirty="0" smtClean="0">
                <a:solidFill>
                  <a:schemeClr val="tx1"/>
                </a:solidFill>
                <a:cs typeface="Founders Grotesk Medium"/>
              </a:rPr>
            </a:br>
            <a:r>
              <a:rPr lang="en-US" b="1" dirty="0" smtClean="0">
                <a:solidFill>
                  <a:schemeClr val="tx1"/>
                </a:solidFill>
                <a:cs typeface="Founders Grotesk Medium"/>
              </a:rPr>
              <a:t> </a:t>
            </a:r>
            <a:endParaRPr lang="en-US" b="1" dirty="0">
              <a:solidFill>
                <a:schemeClr val="tx1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14 was 65%.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04" y="1075756"/>
            <a:ext cx="7785595" cy="4753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0" y="0"/>
            <a:ext cx="4285470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72" y="0"/>
            <a:ext cx="418876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23" y="640015"/>
            <a:ext cx="7263869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14224" cy="5640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40567" cy="5889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855865"/>
            <a:ext cx="5162130" cy="5683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14.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8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14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41" y="1082599"/>
            <a:ext cx="540852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14?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683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938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120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67" y="1652209"/>
            <a:ext cx="6745933" cy="2538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9%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4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18" y="1695657"/>
            <a:ext cx="6687882" cy="2914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9319</TotalTime>
  <Words>1421</Words>
  <Application>Microsoft Macintosh PowerPoint</Application>
  <PresentationFormat>Widescreen</PresentationFormat>
  <Paragraphs>142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14,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14?</vt:lpstr>
      <vt:lpstr>Homelessness and Poverty Among Students in District 14</vt:lpstr>
      <vt:lpstr>Percentage of Homeless Students in Districts in the Brooklyn </vt:lpstr>
      <vt:lpstr>Young Students Are Most At Risk</vt:lpstr>
      <vt:lpstr>Student Homelessness by Race and Ethnicity in District 14</vt:lpstr>
      <vt:lpstr>English Language Learners in District 14 </vt:lpstr>
      <vt:lpstr>Impacts of Student Homelessness </vt:lpstr>
      <vt:lpstr>Mid-Year School Transfers in District 14</vt:lpstr>
      <vt:lpstr>Chronic Absenteeism Among Homeless Students in District 14</vt:lpstr>
      <vt:lpstr>Chronic Absenteeism Among Homeless Students in District 14</vt:lpstr>
      <vt:lpstr>Suspensions of Homeless Students in District 14</vt:lpstr>
      <vt:lpstr>Additional Needs of Homeless Students in District 14</vt:lpstr>
      <vt:lpstr>Additional Needs of Students Experiencing Homelessness</vt:lpstr>
      <vt:lpstr>3rd–8th Grade State Math Test Proficiency Rates in District 14</vt:lpstr>
      <vt:lpstr>3rd–8th Grade State English Language Arts Test Proficiency Rates in District 14</vt:lpstr>
      <vt:lpstr>Providing Support and Identifying Opportunities </vt:lpstr>
      <vt:lpstr>Dropout Rates for Homeless Students in District 14 </vt:lpstr>
      <vt:lpstr>Graduation Rates for Homeless Students in District 14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594</cp:revision>
  <cp:lastPrinted>2017-09-18T19:32:46Z</cp:lastPrinted>
  <dcterms:created xsi:type="dcterms:W3CDTF">2016-02-09T16:48:50Z</dcterms:created>
  <dcterms:modified xsi:type="dcterms:W3CDTF">2017-11-13T15:28:26Z</dcterms:modified>
</cp:coreProperties>
</file>