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308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9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itlin Greer" initials="KG" lastIdx="1" clrIdx="0">
    <p:extLst/>
  </p:cmAuthor>
  <p:cmAuthor id="2" name="Janice Tolbert" initials="JT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61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60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3T15:36:34.201" idx="1">
    <p:pos x="10" y="10"/>
    <p:text>Check bar heights</p:text>
    <p:extLst>
      <p:ext uri="{C676402C-5697-4E1C-873F-D02D1690AC5C}">
        <p15:threadingInfo xmlns:p15="http://schemas.microsoft.com/office/powerpoint/2012/main" timeZoneBias="240"/>
      </p:ext>
    </p:extLst>
  </p:cm>
  <p:cm authorId="2" dt="2017-10-16T11:02:01.944" idx="1">
    <p:pos x="10" y="106"/>
    <p:text>Fixed</p:text>
    <p:extLst>
      <p:ext uri="{C676402C-5697-4E1C-873F-D02D1690AC5C}">
        <p15:threadingInfo xmlns:p15="http://schemas.microsoft.com/office/powerpoint/2012/main" timeZoneBias="240">
          <p15:parentCm authorId="1" idx="1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77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45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11, 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" y="223678"/>
            <a:ext cx="12226807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Percentage of Homeless Students in Districts in the Bronx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</a:t>
            </a:r>
            <a:r>
              <a:rPr lang="en-US" sz="2200" smtClean="0"/>
              <a:t>six </a:t>
            </a:r>
            <a:r>
              <a:rPr lang="en-US" sz="2200" smtClean="0"/>
              <a:t>school </a:t>
            </a:r>
            <a:r>
              <a:rPr lang="en-US" sz="2200" dirty="0" smtClean="0"/>
              <a:t>districts in the Bronx, District 11 had the </a:t>
            </a:r>
            <a:r>
              <a:rPr lang="en-US" sz="2200" b="1" dirty="0" smtClean="0"/>
              <a:t>lowest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0" y="1654292"/>
            <a:ext cx="6750050" cy="4183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11.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0" y="1150224"/>
            <a:ext cx="6394450" cy="4155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Hispanic students were most at risk of experiencing homelessness in District 11.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District 11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1706396"/>
            <a:ext cx="6394450" cy="3880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in District 11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1 in 6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was an English Language Learner.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792" y="1180027"/>
            <a:ext cx="7708900" cy="4430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District 11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37755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More than a quarter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transfers at 39%.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861" y="1040621"/>
            <a:ext cx="6756400" cy="407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11</a:t>
            </a:r>
            <a:endParaRPr lang="en-US" sz="3800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11.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250" y="1250950"/>
            <a:ext cx="6413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11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11 </a:t>
            </a:r>
            <a:r>
              <a:rPr lang="en-US" sz="2200" b="1" dirty="0" smtClean="0"/>
              <a:t>ranks in the middle </a:t>
            </a:r>
            <a:r>
              <a:rPr lang="en-US" sz="2200" dirty="0" smtClean="0"/>
              <a:t>for chronic absenteeism rates among homeless students.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District 11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11, </a:t>
            </a:r>
            <a:r>
              <a:rPr lang="en-US" sz="2200" b="1" dirty="0" smtClean="0"/>
              <a:t>students living in shelters had the highest suspension rate at 4.4%.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059751"/>
            <a:ext cx="6731000" cy="405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Homeless Students in District 11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2168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11, a higher percentage of homeless students received IEP services late </a:t>
            </a:r>
            <a:r>
              <a:rPr lang="en-US" sz="2200" dirty="0"/>
              <a:t>compared to low-income, housed students.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72" y="1371601"/>
            <a:ext cx="7395428" cy="42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126107" cy="530948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</a:t>
            </a:r>
          </a:p>
          <a:p>
            <a:pPr marL="0" indent="0">
              <a:buNone/>
            </a:pPr>
            <a:r>
              <a:rPr lang="en-US" sz="2200" dirty="0" smtClean="0"/>
              <a:t>SY 2015–16.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7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District 11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11, </a:t>
            </a:r>
            <a:r>
              <a:rPr lang="en-US" sz="2200" b="1" dirty="0" smtClean="0">
                <a:latin typeface="Helvetica"/>
                <a:cs typeface="Helvetica"/>
              </a:rPr>
              <a:t>less than a quarter of currently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825" y="1593867"/>
            <a:ext cx="6824876" cy="4534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District 11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38956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Helvetica"/>
                <a:cs typeface="Helvetica"/>
              </a:rPr>
              <a:t>C</a:t>
            </a:r>
            <a:r>
              <a:rPr lang="en-US" sz="2400" b="1" dirty="0" smtClean="0">
                <a:latin typeface="Helvetica"/>
                <a:cs typeface="Helvetica"/>
              </a:rPr>
              <a:t>urrently 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 at half the Citywide rate.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810" y="1638956"/>
            <a:ext cx="6775280" cy="46255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</a:t>
            </a:r>
            <a:r>
              <a:rPr lang="en-US" sz="2200" dirty="0" smtClean="0"/>
              <a:t>those of low-income </a:t>
            </a:r>
            <a:r>
              <a:rPr lang="en-US" sz="2200" dirty="0" smtClean="0"/>
              <a:t>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District 11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11 among homeless students was double the citywide rate. 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39" y="1017308"/>
            <a:ext cx="7290961" cy="4969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11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11 was 66%. 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668" y="1663601"/>
            <a:ext cx="6803332" cy="4713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66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10" y="167578"/>
            <a:ext cx="4881489" cy="6449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552" y="167578"/>
            <a:ext cx="448120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996"/>
          <a:stretch/>
        </p:blipFill>
        <p:spPr>
          <a:xfrm>
            <a:off x="3893493" y="544490"/>
            <a:ext cx="7841307" cy="57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8"/>
            <a:ext cx="3715663" cy="5494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113567" cy="5658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Citywide, pre-K enrollment improved by 17% for children who have been homeless. However, the majority of school districts </a:t>
            </a:r>
            <a:r>
              <a:rPr lang="en-US" sz="2200" b="1" dirty="0"/>
              <a:t>enrolled fewer homeless pre-K students than would be expected</a:t>
            </a:r>
            <a:r>
              <a:rPr lang="en-US" sz="2200" dirty="0"/>
              <a:t>.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1" y="956715"/>
            <a:ext cx="5054600" cy="54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4,600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11.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6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</a:t>
            </a:r>
            <a:r>
              <a:rPr lang="en-US" b="1" smtClean="0">
                <a:solidFill>
                  <a:srgbClr val="072C62"/>
                </a:solidFill>
                <a:cs typeface="Founders Grotesk Medium"/>
              </a:rPr>
              <a:t>District 11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868" y="1082599"/>
            <a:ext cx="5649441" cy="5036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11?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1,784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2,577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269 students lived in another temporary setting.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550" y="1112987"/>
            <a:ext cx="5734050" cy="2270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11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11%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5%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50" y="1486433"/>
            <a:ext cx="6089650" cy="2895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9221</TotalTime>
  <Words>1422</Words>
  <Application>Microsoft Macintosh PowerPoint</Application>
  <PresentationFormat>Widescreen</PresentationFormat>
  <Paragraphs>143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11,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11?</vt:lpstr>
      <vt:lpstr>Homelessness and Poverty Among Students in District 11</vt:lpstr>
      <vt:lpstr>Percentage of Homeless Students in Districts in the Bronx </vt:lpstr>
      <vt:lpstr>Young Students Are Most At Risk</vt:lpstr>
      <vt:lpstr>Student Homelessness by Race and Ethnicity in District 11</vt:lpstr>
      <vt:lpstr>English Language Learners in District 11 </vt:lpstr>
      <vt:lpstr>Impacts of Student Homelessness </vt:lpstr>
      <vt:lpstr>Mid-Year School Transfers in District 11</vt:lpstr>
      <vt:lpstr>Chronic Absenteeism Among Homeless Students in District 11</vt:lpstr>
      <vt:lpstr>Chronic Absenteeism Among Homeless Students in District 11</vt:lpstr>
      <vt:lpstr>Suspensions of Homeless Students in District 11</vt:lpstr>
      <vt:lpstr>Additional Needs of Homeless Students in District 11</vt:lpstr>
      <vt:lpstr>Additional Needs of Students Experiencing Homelessness</vt:lpstr>
      <vt:lpstr>3rd–8th Grade State Math Test Proficiency Rates in District 11</vt:lpstr>
      <vt:lpstr>3rd–8th Grade State English Language Arts Test Proficiency Rates in District 11</vt:lpstr>
      <vt:lpstr>Providing Support and Identifying Opportunities </vt:lpstr>
      <vt:lpstr>Dropout Rates for Homeless Students in District 11 </vt:lpstr>
      <vt:lpstr>Graduation Rates for Homeless Students in District 11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548</cp:revision>
  <cp:lastPrinted>2017-09-18T19:32:46Z</cp:lastPrinted>
  <dcterms:created xsi:type="dcterms:W3CDTF">2016-02-09T16:48:50Z</dcterms:created>
  <dcterms:modified xsi:type="dcterms:W3CDTF">2017-11-13T15:23:17Z</dcterms:modified>
</cp:coreProperties>
</file>