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98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6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73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10,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2" y="135707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the Bronx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school districts in the Bronx, District 10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687" y="1654292"/>
            <a:ext cx="7139313" cy="4373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10.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1355854"/>
            <a:ext cx="6807200" cy="4219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10.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1606530"/>
            <a:ext cx="6223000" cy="3876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10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One-third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1" y="1180026"/>
            <a:ext cx="7393698" cy="4450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20%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</a:t>
            </a:r>
            <a:r>
              <a:rPr lang="en-US" sz="2200" smtClean="0">
                <a:cs typeface="Helvetica"/>
              </a:rPr>
              <a:t>mid-year transfer rate </a:t>
            </a:r>
            <a:r>
              <a:rPr lang="en-US" sz="2200" dirty="0" smtClean="0">
                <a:cs typeface="Helvetica"/>
              </a:rPr>
              <a:t>at 30%.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0" y="1244600"/>
            <a:ext cx="66675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10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Nearly half of students living in shelters were chronically absent in District 10.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1123950"/>
            <a:ext cx="622300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10 </a:t>
            </a:r>
            <a:r>
              <a:rPr lang="en-US" sz="2200" b="1" dirty="0" smtClean="0"/>
              <a:t>ranks fairly low </a:t>
            </a:r>
            <a:r>
              <a:rPr lang="en-US" sz="2200" dirty="0" smtClean="0"/>
              <a:t>for chronic absenteeism rates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10, </a:t>
            </a:r>
            <a:r>
              <a:rPr lang="en-US" sz="2200" b="1" dirty="0" smtClean="0"/>
              <a:t>students living in shelters had the highest suspension rate at 4.1%.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0" y="1132347"/>
            <a:ext cx="6388100" cy="438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10, a higher percentage of homeless students received IEP services </a:t>
            </a:r>
            <a:r>
              <a:rPr lang="en-US" sz="2200" dirty="0"/>
              <a:t>late compared to low-income, housed students.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259109"/>
            <a:ext cx="7797800" cy="4784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10, </a:t>
            </a:r>
            <a:r>
              <a:rPr lang="en-US" sz="2200" b="1" dirty="0" smtClean="0">
                <a:latin typeface="Helvetica"/>
                <a:cs typeface="Helvetica"/>
              </a:rPr>
              <a:t>less than a quarter of currently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809" y="1593867"/>
            <a:ext cx="6873691" cy="4613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25% of currently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1638956"/>
            <a:ext cx="6781800" cy="4554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Citywide, the graduation rate for homeless students living in shelter during all of high school was similar to that of low-income housed students</a:t>
            </a:r>
            <a:r>
              <a:rPr lang="en-US" sz="2200" b="1" dirty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10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10 among homeless students was almost three times the citywide rate. 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77" y="1296840"/>
            <a:ext cx="7161823" cy="4799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10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10 was 52%.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61"/>
          <a:stretch/>
        </p:blipFill>
        <p:spPr>
          <a:xfrm>
            <a:off x="5054600" y="1627605"/>
            <a:ext cx="6629400" cy="4557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86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51" y="132292"/>
            <a:ext cx="4845950" cy="6459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78" y="261418"/>
            <a:ext cx="4406222" cy="63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00" y="596901"/>
            <a:ext cx="7661824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670" y="821554"/>
            <a:ext cx="3683230" cy="5446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77067" cy="5773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29" y="1081305"/>
            <a:ext cx="4847778" cy="52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10,300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10.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4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177" y="981056"/>
            <a:ext cx="6193823" cy="5452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10?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2,655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7,270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442 students lived in another temporary setting.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50" y="939800"/>
            <a:ext cx="6153150" cy="2435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10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18% of students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97715"/>
            <a:ext cx="6223000" cy="2992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9151</TotalTime>
  <Words>1456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10,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10?</vt:lpstr>
      <vt:lpstr>Homelessness and Poverty Among Students in District 10</vt:lpstr>
      <vt:lpstr>Percentage of Homeless Students in Districts in the Bronx </vt:lpstr>
      <vt:lpstr>Young Students Are Most At Risk</vt:lpstr>
      <vt:lpstr>Student Homelessness by Race and Ethnicity in District 10</vt:lpstr>
      <vt:lpstr>English Language Learners in District 10 </vt:lpstr>
      <vt:lpstr>Impacts of Student Homelessness </vt:lpstr>
      <vt:lpstr>Mid-Year School Transfers in District 10</vt:lpstr>
      <vt:lpstr>Chronic Absenteeism Among Homeless Students in District 10</vt:lpstr>
      <vt:lpstr>Chronic Absenteeism Among Homeless Students in District 10</vt:lpstr>
      <vt:lpstr>Suspensions of Homeless Students in District 10</vt:lpstr>
      <vt:lpstr>Additional Needs of Homeless Students in District 10</vt:lpstr>
      <vt:lpstr>Additional Needs of Students Experiencing Homelessness</vt:lpstr>
      <vt:lpstr>3rd–8th Grade State Math Test Proficiency Rates in District 10</vt:lpstr>
      <vt:lpstr>3rd–8th Grade State English Language Arts Test Proficiency Rates in District 10</vt:lpstr>
      <vt:lpstr>Providing Support and Identifying Opportunities </vt:lpstr>
      <vt:lpstr>Dropout Rates for Homeless Students in District 10 </vt:lpstr>
      <vt:lpstr>Graduation Rates for Homeless Students in District 10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543</cp:revision>
  <cp:lastPrinted>2017-09-18T19:32:46Z</cp:lastPrinted>
  <dcterms:created xsi:type="dcterms:W3CDTF">2016-02-09T16:48:50Z</dcterms:created>
  <dcterms:modified xsi:type="dcterms:W3CDTF">2017-11-13T15:19:39Z</dcterms:modified>
</cp:coreProperties>
</file>